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22"/>
  </p:handoutMasterIdLst>
  <p:sldIdLst>
    <p:sldId id="256" r:id="rId3"/>
    <p:sldId id="257" r:id="rId5"/>
    <p:sldId id="258" r:id="rId6"/>
    <p:sldId id="266" r:id="rId7"/>
    <p:sldId id="285" r:id="rId8"/>
    <p:sldId id="279" r:id="rId9"/>
    <p:sldId id="280" r:id="rId10"/>
    <p:sldId id="286" r:id="rId11"/>
    <p:sldId id="281" r:id="rId12"/>
    <p:sldId id="282" r:id="rId13"/>
    <p:sldId id="287" r:id="rId14"/>
    <p:sldId id="290" r:id="rId15"/>
    <p:sldId id="288" r:id="rId16"/>
    <p:sldId id="289" r:id="rId17"/>
    <p:sldId id="291" r:id="rId18"/>
    <p:sldId id="292" r:id="rId19"/>
    <p:sldId id="293" r:id="rId20"/>
    <p:sldId id="294" r:id="rId2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39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DABB6"/>
    <a:srgbClr val="FFFFFF"/>
    <a:srgbClr val="4A6C78"/>
    <a:srgbClr val="8EACB7"/>
    <a:srgbClr val="F0F0F0"/>
    <a:srgbClr val="648FA0"/>
    <a:srgbClr val="4D7D91"/>
    <a:srgbClr val="FEFFFF"/>
    <a:srgbClr val="DCDCDC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78" d="100"/>
          <a:sy n="78" d="100"/>
        </p:scale>
        <p:origin x="654" y="54"/>
      </p:cViewPr>
      <p:guideLst>
        <p:guide orient="horz" pos="2239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5" Type="http://schemas.openxmlformats.org/officeDocument/2006/relationships/tableStyles" Target="tableStyles.xml"/><Relationship Id="rId24" Type="http://schemas.openxmlformats.org/officeDocument/2006/relationships/viewProps" Target="viewProps.xml"/><Relationship Id="rId23" Type="http://schemas.openxmlformats.org/officeDocument/2006/relationships/presProps" Target="presProps.xml"/><Relationship Id="rId22" Type="http://schemas.openxmlformats.org/officeDocument/2006/relationships/handoutMaster" Target="handoutMasters/handoutMaster1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Arial" panose="020B0604020202090204" pitchFamily="34" charset="0"/>
                <a:ea typeface="Arial" panose="020B0604020202090204" pitchFamily="34" charset="0"/>
              </a:rPr>
            </a:fld>
            <a:endParaRPr lang="zh-CN" altLang="en-US" smtClean="0">
              <a:latin typeface="Arial" panose="020B0604020202090204" pitchFamily="34" charset="0"/>
              <a:ea typeface="Arial" panose="020B0604020202090204" pitchFamily="34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Arial" panose="020B0604020202090204" pitchFamily="34" charset="0"/>
                <a:ea typeface="Arial" panose="020B0604020202090204" pitchFamily="34" charset="0"/>
              </a:rPr>
            </a:fld>
            <a:endParaRPr lang="zh-CN" altLang="en-US" smtClean="0">
              <a:latin typeface="Arial" panose="020B0604020202090204" pitchFamily="34" charset="0"/>
              <a:ea typeface="Arial" panose="020B060402020209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90204" pitchFamily="34" charset="0"/>
                <a:ea typeface="Arial" panose="020B060402020209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90204" pitchFamily="34" charset="0"/>
                <a:ea typeface="Arial" panose="020B0604020202090204" pitchFamily="34" charset="0"/>
              </a:defRPr>
            </a:lvl1pPr>
          </a:lstStyle>
          <a:p>
            <a:fld id="{1AC49D05-6128-4D0D-A32A-06A5E73B386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90204" pitchFamily="34" charset="0"/>
                <a:ea typeface="Arial" panose="020B060402020209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90204" pitchFamily="34" charset="0"/>
                <a:ea typeface="Arial" panose="020B0604020202090204" pitchFamily="34" charset="0"/>
              </a:defRPr>
            </a:lvl1pPr>
          </a:lstStyle>
          <a:p>
            <a:fld id="{5849F42C-2DAE-424C-A4B8-3140182C3E9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600" kern="1200">
        <a:solidFill>
          <a:schemeClr val="tx1"/>
        </a:solidFill>
        <a:latin typeface="Arial" panose="020B0604020202090204" pitchFamily="34" charset="0"/>
        <a:ea typeface="Arial" panose="020B0604020202090204" pitchFamily="34" charset="0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anose="020B0604020202090204" pitchFamily="34" charset="0"/>
        <a:ea typeface="Arial" panose="020B0604020202090204" pitchFamily="34" charset="0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anose="020B0604020202090204" pitchFamily="34" charset="0"/>
        <a:ea typeface="Arial" panose="020B0604020202090204" pitchFamily="34" charset="0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anose="020B0604020202090204" pitchFamily="34" charset="0"/>
        <a:ea typeface="Arial" panose="020B0604020202090204" pitchFamily="34" charset="0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anose="020B0604020202090204" pitchFamily="34" charset="0"/>
        <a:ea typeface="Arial" panose="020B0604020202090204" pitchFamily="34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669882" y="2588281"/>
            <a:ext cx="10852237" cy="899167"/>
          </a:xfrm>
        </p:spPr>
        <p:txBody>
          <a:bodyPr lIns="101600" tIns="38100" rIns="25400" bIns="38100" anchor="t" anchorCtr="0">
            <a:noAutofit/>
          </a:bodyPr>
          <a:lstStyle>
            <a:lvl1pPr algn="ctr">
              <a:defRPr sz="5400" b="0" spc="6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669882" y="3566160"/>
            <a:ext cx="10852237" cy="950984"/>
          </a:xfrm>
        </p:spPr>
        <p:txBody>
          <a:bodyPr lIns="101600" tIns="38100" rIns="76200" bIns="38100">
            <a:no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2400" u="none" strike="noStrike" kern="1200" cap="none" spc="200" normalizeH="0" baseline="0">
                <a:solidFill>
                  <a:schemeClr val="tx1"/>
                </a:solidFill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69930" y="952508"/>
            <a:ext cx="10852237" cy="504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669882" y="2588281"/>
            <a:ext cx="10852237" cy="899167"/>
          </a:xfrm>
        </p:spPr>
        <p:txBody>
          <a:bodyPr vert="horz" lIns="101600" tIns="38100" rIns="25400" bIns="38100" rtlCol="0" anchor="t" anchorCtr="0">
            <a:no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5400" b="0" i="0" u="none" strike="noStrike" kern="1200" cap="none" spc="600" normalizeH="0" baseline="0" noProof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  <a:endParaRPr>
              <a:sym typeface="+mn-ea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69882" y="1296000"/>
            <a:ext cx="10852237" cy="5041355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930" y="3808730"/>
            <a:ext cx="10852237" cy="624845"/>
          </a:xfrm>
        </p:spPr>
        <p:txBody>
          <a:bodyPr lIns="101600" tIns="38100" rIns="63500" bIns="38100" anchor="t" anchorCtr="0">
            <a:noAutofit/>
          </a:bodyPr>
          <a:lstStyle>
            <a:lvl1pPr>
              <a:defRPr sz="3600" b="0" u="none" strike="noStrike" kern="1200" cap="none" spc="300" normalizeH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669925" y="4511675"/>
            <a:ext cx="10852237" cy="1077985"/>
          </a:xfrm>
        </p:spPr>
        <p:txBody>
          <a:bodyPr lIns="101600" tIns="38100" rIns="76200" bIns="38100">
            <a:noAutofit/>
          </a:bodyPr>
          <a:lstStyle>
            <a:lvl1pPr marL="0" indent="0" eaLnBrk="1" fontAlgn="auto" latinLnBrk="0" hangingPunct="1">
              <a:buNone/>
              <a:defRPr kumimoji="0" lang="zh-CN" altLang="en-US" sz="16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-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69930" y="1296000"/>
            <a:ext cx="5283242" cy="5040000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238877" y="1296000"/>
            <a:ext cx="5283242" cy="5040000"/>
          </a:xfrm>
        </p:spPr>
        <p:txBody>
          <a:bodyPr>
            <a:noAutofit/>
          </a:bodyPr>
          <a:lstStyle>
            <a:lvl1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69930" y="1296000"/>
            <a:ext cx="5283242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1" u="none" strike="noStrike" kern="1200" cap="none" spc="200" normalizeH="0" baseline="0">
                <a:solidFill>
                  <a:schemeClr val="tx1"/>
                </a:solidFill>
                <a:uFillTx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69925" y="1789043"/>
            <a:ext cx="5283200" cy="4552234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296000"/>
            <a:ext cx="5283242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90204" pitchFamily="34" charset="0"/>
              <a:buNone/>
              <a:defRPr kumimoji="0" lang="zh-CN" altLang="en-US" sz="20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789043"/>
            <a:ext cx="5283242" cy="4552234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69930" y="1296000"/>
            <a:ext cx="5283242" cy="5040000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238925" y="1296000"/>
            <a:ext cx="5283242" cy="50400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2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1.xml"/><Relationship Id="rId16" Type="http://schemas.openxmlformats.org/officeDocument/2006/relationships/tags" Target="../tags/tag60.xml"/><Relationship Id="rId15" Type="http://schemas.openxmlformats.org/officeDocument/2006/relationships/tags" Target="../tags/tag59.xml"/><Relationship Id="rId14" Type="http://schemas.openxmlformats.org/officeDocument/2006/relationships/tags" Target="../tags/tag58.xml"/><Relationship Id="rId13" Type="http://schemas.openxmlformats.org/officeDocument/2006/relationships/tags" Target="../tags/tag57.xml"/><Relationship Id="rId12" Type="http://schemas.openxmlformats.org/officeDocument/2006/relationships/tags" Target="../tags/tag56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FFFFFF"/>
            </a:gs>
            <a:gs pos="100000">
              <a:srgbClr val="DCDCDC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69882" y="432000"/>
            <a:ext cx="10852237" cy="648000"/>
          </a:xfrm>
          <a:prstGeom prst="rect">
            <a:avLst/>
          </a:prstGeom>
        </p:spPr>
        <p:txBody>
          <a:bodyPr vert="horz" lIns="101600" tIns="38100" rIns="76200" bIns="38100" rtlCol="0" anchor="ctr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69882" y="1296000"/>
            <a:ext cx="10852237" cy="5040000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a typeface="Arial" panose="020B0604020202090204" pitchFamily="34" charset="0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a typeface="Arial" panose="020B0604020202090204" pitchFamily="34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a typeface="Arial" panose="020B0604020202090204" pitchFamily="34" charset="0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17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Arial" panose="020B060402020209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800" b="1" u="none" strike="noStrike" kern="1200" cap="none" spc="200" normalizeH="0">
          <a:solidFill>
            <a:schemeClr val="tx1"/>
          </a:solidFill>
          <a:uFillTx/>
          <a:latin typeface="+mj-lt"/>
          <a:ea typeface="Arial" panose="020B0604020202090204" pitchFamily="34" charset="0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Arial" panose="020B0604020202090204" pitchFamily="34" charset="0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Arial" panose="020B0604020202090204" pitchFamily="34" charset="0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Arial" panose="020B0604020202090204" pitchFamily="34" charset="0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Arial" panose="020B0604020202090204" pitchFamily="34" charset="0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Arial" panose="020B0604020202090204" pitchFamily="34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66.xml"/><Relationship Id="rId7" Type="http://schemas.openxmlformats.org/officeDocument/2006/relationships/tags" Target="../tags/tag65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tags" Target="../tags/tag64.xml"/><Relationship Id="rId3" Type="http://schemas.openxmlformats.org/officeDocument/2006/relationships/tags" Target="../tags/tag63.xml"/><Relationship Id="rId2" Type="http://schemas.openxmlformats.org/officeDocument/2006/relationships/tags" Target="../tags/tag62.xml"/><Relationship Id="rId10" Type="http://schemas.openxmlformats.org/officeDocument/2006/relationships/notesSlide" Target="../notesSlides/notesSlide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78.xml"/><Relationship Id="rId2" Type="http://schemas.openxmlformats.org/officeDocument/2006/relationships/image" Target="../media/image14.png"/><Relationship Id="rId1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80.xml"/><Relationship Id="rId3" Type="http://schemas.openxmlformats.org/officeDocument/2006/relationships/image" Target="../media/image15.png"/><Relationship Id="rId2" Type="http://schemas.openxmlformats.org/officeDocument/2006/relationships/tags" Target="../tags/tag79.xml"/><Relationship Id="rId1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81.xml"/><Relationship Id="rId1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83.xml"/><Relationship Id="rId3" Type="http://schemas.openxmlformats.org/officeDocument/2006/relationships/image" Target="../media/image16.png"/><Relationship Id="rId2" Type="http://schemas.openxmlformats.org/officeDocument/2006/relationships/tags" Target="../tags/tag82.xml"/><Relationship Id="rId1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84.xml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85.xml"/><Relationship Id="rId2" Type="http://schemas.openxmlformats.org/officeDocument/2006/relationships/image" Target="../media/image19.png"/><Relationship Id="rId1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87.xml"/><Relationship Id="rId3" Type="http://schemas.openxmlformats.org/officeDocument/2006/relationships/image" Target="../media/image20.png"/><Relationship Id="rId2" Type="http://schemas.openxmlformats.org/officeDocument/2006/relationships/tags" Target="../tags/tag86.xml"/><Relationship Id="rId1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3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88.xml"/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89.xml"/><Relationship Id="rId2" Type="http://schemas.openxmlformats.org/officeDocument/2006/relationships/image" Target="../media/image23.png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68.xml"/><Relationship Id="rId3" Type="http://schemas.openxmlformats.org/officeDocument/2006/relationships/image" Target="../media/image4.png"/><Relationship Id="rId2" Type="http://schemas.openxmlformats.org/officeDocument/2006/relationships/tags" Target="../tags/tag67.xml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69.xml"/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70.xml"/><Relationship Id="rId2" Type="http://schemas.openxmlformats.org/officeDocument/2006/relationships/image" Target="../media/image8.png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72.xml"/><Relationship Id="rId3" Type="http://schemas.openxmlformats.org/officeDocument/2006/relationships/image" Target="../media/image9.png"/><Relationship Id="rId2" Type="http://schemas.openxmlformats.org/officeDocument/2006/relationships/tags" Target="../tags/tag71.xml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73.xml"/><Relationship Id="rId2" Type="http://schemas.openxmlformats.org/officeDocument/2006/relationships/image" Target="../media/image10.png"/><Relationship Id="rId1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74.xml"/><Relationship Id="rId2" Type="http://schemas.openxmlformats.org/officeDocument/2006/relationships/image" Target="../media/image11.png"/><Relationship Id="rId1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76.xml"/><Relationship Id="rId3" Type="http://schemas.openxmlformats.org/officeDocument/2006/relationships/image" Target="../media/image12.png"/><Relationship Id="rId2" Type="http://schemas.openxmlformats.org/officeDocument/2006/relationships/tags" Target="../tags/tag75.xml"/><Relationship Id="rId1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77.xml"/><Relationship Id="rId2" Type="http://schemas.openxmlformats.org/officeDocument/2006/relationships/image" Target="../media/image13.png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未标题-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24000" y="-13500"/>
            <a:ext cx="12240000" cy="6885000"/>
          </a:xfrm>
          <a:prstGeom prst="rect">
            <a:avLst/>
          </a:prstGeom>
        </p:spPr>
      </p:pic>
      <p:sp>
        <p:nvSpPr>
          <p:cNvPr id="8" name="副标题 7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2636520" y="4629785"/>
            <a:ext cx="8376285" cy="607695"/>
          </a:xfrm>
        </p:spPr>
        <p:txBody>
          <a:bodyPr/>
          <a:lstStyle/>
          <a:p>
            <a:pPr algn="l">
              <a:lnSpc>
                <a:spcPct val="150000"/>
              </a:lnSpc>
              <a:spcAft>
                <a:spcPts val="0"/>
              </a:spcAft>
            </a:pPr>
            <a:r>
              <a:rPr lang="en-US" altLang="zh-CN" sz="2000">
                <a:solidFill>
                  <a:schemeClr val="bg1"/>
                </a:solidFill>
              </a:rPr>
              <a:t>Student: Shukirillaev Mukhammad Sodik Sherzodbek Ugli          </a:t>
            </a:r>
            <a:endParaRPr lang="en-US" altLang="zh-CN" sz="2000">
              <a:solidFill>
                <a:schemeClr val="bg1"/>
              </a:solidFill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2150110" y="2204720"/>
            <a:ext cx="7919720" cy="1008000"/>
          </a:xfrm>
          <a:prstGeom prst="roundRect">
            <a:avLst/>
          </a:prstGeom>
          <a:solidFill>
            <a:srgbClr val="FEFFF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标题 6"/>
          <p:cNvSpPr>
            <a:spLocks noGrp="1"/>
          </p:cNvSpPr>
          <p:nvPr>
            <p:ph type="ctrTitle"/>
            <p:custDataLst>
              <p:tags r:id="rId3"/>
            </p:custDataLst>
          </p:nvPr>
        </p:nvSpPr>
        <p:spPr>
          <a:xfrm>
            <a:off x="2515553" y="2272665"/>
            <a:ext cx="7160895" cy="972000"/>
          </a:xfrm>
        </p:spPr>
        <p:txBody>
          <a:bodyPr/>
          <a:lstStyle/>
          <a:p>
            <a:r>
              <a:rPr lang="en-US" altLang="zh-CN" sz="5200">
                <a:gradFill>
                  <a:gsLst>
                    <a:gs pos="0">
                      <a:srgbClr val="4A6C78"/>
                    </a:gs>
                    <a:gs pos="100000">
                      <a:srgbClr val="648FA0"/>
                    </a:gs>
                  </a:gsLst>
                  <a:lin ang="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charset="0"/>
                <a:cs typeface="Arial Black" panose="020B0A04020102020204" charset="0"/>
              </a:rPr>
              <a:t>Assignment-3</a:t>
            </a:r>
            <a:endParaRPr lang="en-US" altLang="zh-CN" sz="5200">
              <a:gradFill>
                <a:gsLst>
                  <a:gs pos="0">
                    <a:srgbClr val="4A6C78"/>
                  </a:gs>
                  <a:gs pos="100000">
                    <a:srgbClr val="648FA0"/>
                  </a:gs>
                </a:gsLst>
                <a:lin ang="0" scaled="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charset="0"/>
              <a:cs typeface="Arial Black" panose="020B0A04020102020204" charset="0"/>
            </a:endParaRPr>
          </a:p>
        </p:txBody>
      </p:sp>
      <p:sp>
        <p:nvSpPr>
          <p:cNvPr id="2" name="文本框 1"/>
          <p:cNvSpPr txBox="1"/>
          <p:nvPr>
            <p:custDataLst>
              <p:tags r:id="rId4"/>
            </p:custDataLst>
          </p:nvPr>
        </p:nvSpPr>
        <p:spPr>
          <a:xfrm>
            <a:off x="2052130" y="774700"/>
            <a:ext cx="8136000" cy="81153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spcBef>
                <a:spcPts val="1200"/>
              </a:spcBef>
              <a:buClr>
                <a:schemeClr val="accent6"/>
              </a:buClr>
              <a:defRPr sz="1400">
                <a:latin typeface="Arial" panose="020B0604020202090204" pitchFamily="34" charset="0"/>
                <a:ea typeface="Open Sans" panose="020B0606030504020204" pitchFamily="34" charset="0"/>
                <a:cs typeface="Arial" panose="020B0604020202090204" pitchFamily="34" charset="0"/>
              </a:defRPr>
            </a:lvl1pPr>
          </a:lstStyle>
          <a:p>
            <a:pPr algn="ctr"/>
            <a:r>
              <a:rPr lang="en-US" altLang="zh-CN" sz="3600" dirty="0">
                <a:solidFill>
                  <a:schemeClr val="bg1"/>
                </a:solidFill>
                <a:ea typeface="Arial" panose="020B0604020202090204" pitchFamily="34" charset="0"/>
              </a:rPr>
              <a:t>Web Programming</a:t>
            </a:r>
            <a:endParaRPr lang="en-US" altLang="zh-CN" sz="3600" dirty="0">
              <a:solidFill>
                <a:schemeClr val="bg1"/>
              </a:solidFill>
              <a:ea typeface="Arial" panose="020B0604020202090204" pitchFamily="34" charset="0"/>
            </a:endParaRPr>
          </a:p>
        </p:txBody>
      </p:sp>
      <p:pic>
        <p:nvPicPr>
          <p:cNvPr id="3" name="图片 2" descr="公司"/>
          <p:cNvPicPr>
            <a:picLocks noChangeAspect="1"/>
          </p:cNvPicPr>
          <p:nvPr/>
        </p:nvPicPr>
        <p:blipFill>
          <a:blip r:embed="rId5">
            <a:lum bright="100000"/>
          </a:blip>
          <a:stretch>
            <a:fillRect/>
          </a:stretch>
        </p:blipFill>
        <p:spPr>
          <a:xfrm>
            <a:off x="2348230" y="5385435"/>
            <a:ext cx="288000" cy="288000"/>
          </a:xfrm>
          <a:prstGeom prst="rect">
            <a:avLst/>
          </a:prstGeom>
        </p:spPr>
      </p:pic>
      <p:pic>
        <p:nvPicPr>
          <p:cNvPr id="4" name="图片 3" descr="人"/>
          <p:cNvPicPr>
            <a:picLocks noChangeAspect="1"/>
          </p:cNvPicPr>
          <p:nvPr/>
        </p:nvPicPr>
        <p:blipFill>
          <a:blip r:embed="rId6">
            <a:lum bright="100000"/>
          </a:blip>
          <a:stretch>
            <a:fillRect/>
          </a:stretch>
        </p:blipFill>
        <p:spPr>
          <a:xfrm>
            <a:off x="2312670" y="4745355"/>
            <a:ext cx="324000" cy="324000"/>
          </a:xfrm>
          <a:prstGeom prst="rect">
            <a:avLst/>
          </a:prstGeom>
        </p:spPr>
      </p:pic>
      <p:sp>
        <p:nvSpPr>
          <p:cNvPr id="5" name="副标题 7"/>
          <p:cNvSpPr>
            <a:spLocks noGrp="1"/>
          </p:cNvSpPr>
          <p:nvPr>
            <p:custDataLst>
              <p:tags r:id="rId7"/>
            </p:custDataLst>
          </p:nvPr>
        </p:nvSpPr>
        <p:spPr>
          <a:xfrm>
            <a:off x="2636520" y="5262245"/>
            <a:ext cx="7731760" cy="704215"/>
          </a:xfrm>
          <a:prstGeom prst="rect">
            <a:avLst/>
          </a:prstGeom>
        </p:spPr>
        <p:txBody>
          <a:bodyPr vert="horz" lIns="101600" tIns="38100" rIns="76200" bIns="38100" rtlCol="0">
            <a:noAutofit/>
          </a:bodyPr>
          <a:lstStyle>
            <a:lvl1pPr mar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None/>
              <a:defRPr sz="2400" u="none" strike="noStrike" kern="1200" cap="none" spc="200" normalizeH="0" baseline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None/>
              <a:tabLst>
                <a:tab pos="1609725" algn="l"/>
              </a:tabLst>
              <a:defRPr sz="2000" u="none" strike="noStrike" kern="1200" cap="none" spc="150" normalizeH="0" baseline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None/>
              <a:defRPr sz="1800" u="none" strike="noStrike" kern="1200" cap="none" spc="150" normalizeH="0" baseline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None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None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  <a:spcAft>
                <a:spcPts val="0"/>
              </a:spcAft>
            </a:pPr>
            <a:r>
              <a:rPr lang="en-US" altLang="zh-CN" sz="2000">
                <a:solidFill>
                  <a:schemeClr val="bg1"/>
                </a:solidFill>
              </a:rPr>
              <a:t>Department:Computer Engineering</a:t>
            </a:r>
            <a:endParaRPr lang="en-US" altLang="zh-CN" sz="2000">
              <a:solidFill>
                <a:schemeClr val="bg1"/>
              </a:solidFill>
            </a:endParaRPr>
          </a:p>
        </p:txBody>
      </p:sp>
    </p:spTree>
    <p:custDataLst>
      <p:tags r:id="rId8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5" name="图片 14" descr="未标题-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24000" y="-14135"/>
            <a:ext cx="12240000" cy="68850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264160" y="531495"/>
            <a:ext cx="11663680" cy="6048000"/>
          </a:xfrm>
          <a:prstGeom prst="rect">
            <a:avLst/>
          </a:prstGeom>
          <a:solidFill>
            <a:schemeClr val="bg1"/>
          </a:solidFill>
          <a:ln>
            <a:solidFill>
              <a:srgbClr val="8EAC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d</a:t>
            </a:r>
            <a:endParaRPr lang="en-US" altLang="zh-CN"/>
          </a:p>
        </p:txBody>
      </p:sp>
      <p:sp>
        <p:nvSpPr>
          <p:cNvPr id="13" name="圆角矩形 12"/>
          <p:cNvSpPr/>
          <p:nvPr/>
        </p:nvSpPr>
        <p:spPr>
          <a:xfrm>
            <a:off x="3252000" y="236855"/>
            <a:ext cx="5688000" cy="648000"/>
          </a:xfrm>
          <a:prstGeom prst="roundRect">
            <a:avLst/>
          </a:prstGeom>
          <a:gradFill>
            <a:gsLst>
              <a:gs pos="0">
                <a:srgbClr val="4A6C78"/>
              </a:gs>
              <a:gs pos="100000">
                <a:srgbClr val="8EACB7"/>
              </a:gs>
            </a:gsLst>
            <a:lin ang="0" scaled="0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3588703" y="342265"/>
            <a:ext cx="5014595" cy="491489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gradFill>
                  <a:gsLst>
                    <a:gs pos="0">
                      <a:srgbClr val="157CE9"/>
                    </a:gs>
                    <a:gs pos="100000">
                      <a:srgbClr val="73B2F7"/>
                    </a:gs>
                  </a:gsLst>
                  <a:lin ang="0" scaled="0"/>
                </a:gradFill>
              </a14:hiddenFill>
            </a:ext>
          </a:extLst>
        </p:spPr>
        <p:txBody>
          <a:bodyPr wrap="square" rtlCol="0">
            <a:spAutoFit/>
          </a:bodyPr>
          <a:p>
            <a:pPr algn="ctr"/>
            <a:r>
              <a:rPr lang="en-US" altLang="zh-CN" sz="2600" b="1" dirty="0">
                <a:solidFill>
                  <a:schemeClr val="bg1"/>
                </a:solidFill>
                <a:effectLst/>
                <a:latin typeface="Arial" panose="020B0604020202090204" pitchFamily="34" charset="0"/>
                <a:ea typeface="Arial" panose="020B0604020202090204" pitchFamily="34" charset="0"/>
              </a:rPr>
              <a:t>Result</a:t>
            </a:r>
            <a:endParaRPr lang="en-US" altLang="zh-CN" sz="2600" b="1" dirty="0">
              <a:solidFill>
                <a:schemeClr val="bg1"/>
              </a:solidFill>
              <a:effectLst/>
              <a:latin typeface="Arial" panose="020B0604020202090204" pitchFamily="34" charset="0"/>
              <a:ea typeface="Arial" panose="020B0604020202090204" pitchFamily="34" charset="0"/>
            </a:endParaRPr>
          </a:p>
        </p:txBody>
      </p:sp>
      <p:pic>
        <p:nvPicPr>
          <p:cNvPr id="2" name="Picture 1" descr="Screenshot 2025-04-10 at 9.46.40 AM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9200" y="1720215"/>
            <a:ext cx="7213600" cy="2667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文本框 1"/>
          <p:cNvSpPr txBox="1"/>
          <p:nvPr/>
        </p:nvSpPr>
        <p:spPr>
          <a:xfrm>
            <a:off x="380365" y="4882515"/>
            <a:ext cx="1149667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457200" algn="l"/>
            <a:r>
              <a:rPr lang="en-US" altLang="en-US" sz="2000" b="1" dirty="0">
                <a:solidFill>
                  <a:schemeClr val="tx1"/>
                </a:solidFill>
                <a:latin typeface="Arial" panose="020B0604020202090204" pitchFamily="34" charset="0"/>
                <a:ea typeface="Arial" panose="020B0604020202090204" pitchFamily="34" charset="0"/>
              </a:rPr>
              <a:t>&lt;tr&gt; tags: 4</a:t>
            </a:r>
            <a:endParaRPr lang="en-US" altLang="en-US" sz="2000" b="1" dirty="0">
              <a:solidFill>
                <a:schemeClr val="tx1"/>
              </a:solidFill>
              <a:latin typeface="Arial" panose="020B0604020202090204" pitchFamily="34" charset="0"/>
              <a:ea typeface="Arial" panose="020B0604020202090204" pitchFamily="34" charset="0"/>
            </a:endParaRPr>
          </a:p>
          <a:p>
            <a:pPr indent="457200" algn="l"/>
            <a:r>
              <a:rPr lang="en-US" altLang="en-US" sz="2000" b="1" dirty="0">
                <a:solidFill>
                  <a:schemeClr val="tx1"/>
                </a:solidFill>
                <a:latin typeface="Arial" panose="020B0604020202090204" pitchFamily="34" charset="0"/>
                <a:ea typeface="Arial" panose="020B0604020202090204" pitchFamily="34" charset="0"/>
              </a:rPr>
              <a:t>&lt;th&gt; tags: 3</a:t>
            </a:r>
            <a:endParaRPr lang="en-US" altLang="en-US" sz="2000" b="1" dirty="0">
              <a:solidFill>
                <a:schemeClr val="tx1"/>
              </a:solidFill>
              <a:latin typeface="Arial" panose="020B0604020202090204" pitchFamily="34" charset="0"/>
              <a:ea typeface="Arial" panose="020B0604020202090204" pitchFamily="34" charset="0"/>
            </a:endParaRPr>
          </a:p>
          <a:p>
            <a:pPr indent="457200" algn="l"/>
            <a:r>
              <a:rPr lang="en-US" altLang="en-US" sz="2000" b="1" dirty="0">
                <a:solidFill>
                  <a:schemeClr val="tx1"/>
                </a:solidFill>
                <a:latin typeface="Arial" panose="020B0604020202090204" pitchFamily="34" charset="0"/>
                <a:ea typeface="Arial" panose="020B0604020202090204" pitchFamily="34" charset="0"/>
              </a:rPr>
              <a:t>&lt;td&gt; tags: 6</a:t>
            </a:r>
            <a:endParaRPr lang="en-US" altLang="en-US" sz="2000" b="1" dirty="0">
              <a:solidFill>
                <a:schemeClr val="tx1"/>
              </a:solidFill>
              <a:latin typeface="Arial" panose="020B0604020202090204" pitchFamily="34" charset="0"/>
              <a:ea typeface="Arial" panose="020B0604020202090204" pitchFamily="34" charset="0"/>
            </a:endParaRPr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未标题-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6065" y="-13500"/>
            <a:ext cx="12240000" cy="6885000"/>
          </a:xfrm>
          <a:prstGeom prst="rect">
            <a:avLst/>
          </a:prstGeom>
        </p:spPr>
      </p:pic>
      <p:sp>
        <p:nvSpPr>
          <p:cNvPr id="7" name="标题 6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23813" y="643890"/>
            <a:ext cx="6458585" cy="972185"/>
          </a:xfrm>
        </p:spPr>
        <p:txBody>
          <a:bodyPr/>
          <a:p>
            <a:r>
              <a:rPr lang="en-US" altLang="zh-CN" sz="4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charset="0"/>
                <a:cs typeface="Arial Black" panose="020B0A04020102020204" charset="0"/>
              </a:rPr>
              <a:t>Question 4:</a:t>
            </a:r>
            <a:endParaRPr lang="en-US" altLang="zh-CN" sz="4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charset="0"/>
              <a:cs typeface="Arial Black" panose="020B0A04020102020204" charset="0"/>
            </a:endParaRPr>
          </a:p>
        </p:txBody>
      </p:sp>
      <p:pic>
        <p:nvPicPr>
          <p:cNvPr id="3" name="Picture 2" descr="Screenshot 2025-04-10 at 9.46.57 AM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695" y="2942590"/>
            <a:ext cx="11739245" cy="97218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未标题-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24000" y="-13500"/>
            <a:ext cx="12240000" cy="688500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37478" y="76835"/>
            <a:ext cx="296227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6000" b="1" dirty="0">
                <a:solidFill>
                  <a:schemeClr val="bg1"/>
                </a:solidFill>
                <a:latin typeface="Arial" panose="020B0604020202090204" pitchFamily="34" charset="0"/>
                <a:ea typeface="Arial" panose="020B0604020202090204" pitchFamily="34" charset="0"/>
              </a:rPr>
              <a:t>Answer:</a:t>
            </a:r>
            <a:endParaRPr lang="en-US" altLang="zh-CN" sz="6000" b="1" dirty="0">
              <a:solidFill>
                <a:schemeClr val="bg1"/>
              </a:solidFill>
              <a:latin typeface="Arial" panose="020B0604020202090204" pitchFamily="34" charset="0"/>
              <a:ea typeface="Arial" panose="020B0604020202090204" pitchFamily="34" charset="0"/>
            </a:endParaRPr>
          </a:p>
        </p:txBody>
      </p:sp>
      <p:sp>
        <p:nvSpPr>
          <p:cNvPr id="3" name="文本框 1"/>
          <p:cNvSpPr txBox="1"/>
          <p:nvPr/>
        </p:nvSpPr>
        <p:spPr>
          <a:xfrm>
            <a:off x="277495" y="2043430"/>
            <a:ext cx="1149667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457200" algn="l"/>
            <a:r>
              <a:rPr lang="en-US" altLang="en-US" sz="2000" b="1" dirty="0">
                <a:solidFill>
                  <a:schemeClr val="bg1"/>
                </a:solidFill>
                <a:latin typeface="Arial" panose="020B0604020202090204" pitchFamily="34" charset="0"/>
                <a:ea typeface="Arial" panose="020B0604020202090204" pitchFamily="34" charset="0"/>
              </a:rPr>
              <a:t>HTML tables are used to neatly organize and display data on a website. They’re really helpful for showing things like schedules, price lists, or any kind of information in rows and columns. This makes it easier for people to read and compare the data.</a:t>
            </a:r>
            <a:endParaRPr lang="en-US" altLang="en-US" sz="2000" b="1" dirty="0">
              <a:solidFill>
                <a:schemeClr val="bg1"/>
              </a:solidFill>
              <a:latin typeface="Arial" panose="020B0604020202090204" pitchFamily="34" charset="0"/>
              <a:ea typeface="Arial" panose="020B0604020202090204" pitchFamily="34" charset="0"/>
            </a:endParaRPr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未标题-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6065" y="-13500"/>
            <a:ext cx="12240000" cy="6885000"/>
          </a:xfrm>
          <a:prstGeom prst="rect">
            <a:avLst/>
          </a:prstGeom>
        </p:spPr>
      </p:pic>
      <p:sp>
        <p:nvSpPr>
          <p:cNvPr id="7" name="标题 6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23813" y="643890"/>
            <a:ext cx="6458585" cy="972185"/>
          </a:xfrm>
        </p:spPr>
        <p:txBody>
          <a:bodyPr/>
          <a:p>
            <a:r>
              <a:rPr lang="en-US" altLang="zh-CN" sz="4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charset="0"/>
                <a:cs typeface="Arial Black" panose="020B0A04020102020204" charset="0"/>
              </a:rPr>
              <a:t>Question 5:</a:t>
            </a:r>
            <a:endParaRPr lang="en-US" altLang="zh-CN" sz="4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charset="0"/>
              <a:cs typeface="Arial Black" panose="020B0A04020102020204" charset="0"/>
            </a:endParaRPr>
          </a:p>
        </p:txBody>
      </p:sp>
      <p:pic>
        <p:nvPicPr>
          <p:cNvPr id="2" name="Picture 1" descr="Screenshot 2025-04-10 at 9.48.55 AM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8075" y="2164080"/>
            <a:ext cx="9975850" cy="425894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未标题-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24000" y="-13500"/>
            <a:ext cx="12240000" cy="688500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37478" y="76835"/>
            <a:ext cx="296227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6000" b="1" dirty="0">
                <a:solidFill>
                  <a:schemeClr val="bg1"/>
                </a:solidFill>
                <a:latin typeface="Arial" panose="020B0604020202090204" pitchFamily="34" charset="0"/>
                <a:ea typeface="Arial" panose="020B0604020202090204" pitchFamily="34" charset="0"/>
              </a:rPr>
              <a:t>Code:</a:t>
            </a:r>
            <a:endParaRPr lang="en-US" altLang="zh-CN" sz="6000" b="1" dirty="0">
              <a:solidFill>
                <a:schemeClr val="bg1"/>
              </a:solidFill>
              <a:latin typeface="Arial" panose="020B0604020202090204" pitchFamily="34" charset="0"/>
              <a:ea typeface="Arial" panose="020B0604020202090204" pitchFamily="34" charset="0"/>
            </a:endParaRPr>
          </a:p>
        </p:txBody>
      </p:sp>
      <p:pic>
        <p:nvPicPr>
          <p:cNvPr id="4" name="Picture 3" descr="Screenshot 2025-04-10 at 10.54.06 AM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5545" y="1091565"/>
            <a:ext cx="3632835" cy="5547995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>
            <a:off x="5017770" y="3612515"/>
            <a:ext cx="1437005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6" name="Picture 5" descr="Screenshot 2025-04-10 at 11.18.04 AM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4165" y="952500"/>
            <a:ext cx="3912870" cy="568706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5" name="图片 14" descr="未标题-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24000" y="-14135"/>
            <a:ext cx="12240000" cy="68850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264160" y="531495"/>
            <a:ext cx="11663680" cy="6048000"/>
          </a:xfrm>
          <a:prstGeom prst="rect">
            <a:avLst/>
          </a:prstGeom>
          <a:solidFill>
            <a:schemeClr val="bg1"/>
          </a:solidFill>
          <a:ln>
            <a:solidFill>
              <a:srgbClr val="8EAC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d</a:t>
            </a:r>
            <a:endParaRPr lang="en-US" altLang="zh-CN"/>
          </a:p>
        </p:txBody>
      </p:sp>
      <p:sp>
        <p:nvSpPr>
          <p:cNvPr id="13" name="圆角矩形 12"/>
          <p:cNvSpPr/>
          <p:nvPr/>
        </p:nvSpPr>
        <p:spPr>
          <a:xfrm>
            <a:off x="3252000" y="236855"/>
            <a:ext cx="5688000" cy="648000"/>
          </a:xfrm>
          <a:prstGeom prst="roundRect">
            <a:avLst/>
          </a:prstGeom>
          <a:gradFill>
            <a:gsLst>
              <a:gs pos="0">
                <a:srgbClr val="4A6C78"/>
              </a:gs>
              <a:gs pos="100000">
                <a:srgbClr val="8EACB7"/>
              </a:gs>
            </a:gsLst>
            <a:lin ang="0" scaled="0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3588703" y="342265"/>
            <a:ext cx="5014595" cy="491489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gradFill>
                  <a:gsLst>
                    <a:gs pos="0">
                      <a:srgbClr val="157CE9"/>
                    </a:gs>
                    <a:gs pos="100000">
                      <a:srgbClr val="73B2F7"/>
                    </a:gs>
                  </a:gsLst>
                  <a:lin ang="0" scaled="0"/>
                </a:gradFill>
              </a14:hiddenFill>
            </a:ext>
          </a:extLst>
        </p:spPr>
        <p:txBody>
          <a:bodyPr wrap="square" rtlCol="0">
            <a:spAutoFit/>
          </a:bodyPr>
          <a:p>
            <a:pPr algn="ctr"/>
            <a:r>
              <a:rPr lang="en-US" altLang="zh-CN" sz="2600" b="1" dirty="0">
                <a:solidFill>
                  <a:schemeClr val="bg1"/>
                </a:solidFill>
                <a:effectLst/>
                <a:latin typeface="Arial" panose="020B0604020202090204" pitchFamily="34" charset="0"/>
                <a:ea typeface="Arial" panose="020B0604020202090204" pitchFamily="34" charset="0"/>
              </a:rPr>
              <a:t>Result</a:t>
            </a:r>
            <a:endParaRPr lang="en-US" altLang="zh-CN" sz="2600" b="1" dirty="0">
              <a:solidFill>
                <a:schemeClr val="bg1"/>
              </a:solidFill>
              <a:effectLst/>
              <a:latin typeface="Arial" panose="020B0604020202090204" pitchFamily="34" charset="0"/>
              <a:ea typeface="Arial" panose="020B0604020202090204" pitchFamily="34" charset="0"/>
            </a:endParaRPr>
          </a:p>
        </p:txBody>
      </p:sp>
      <p:pic>
        <p:nvPicPr>
          <p:cNvPr id="3" name="Picture 2" descr="Screenshot 2025-04-10 at 11.19.13 AM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2925" y="2041525"/>
            <a:ext cx="6027420" cy="245935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custDataLst>
      <p:tags r:id="rId3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未标题-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6065" y="-13500"/>
            <a:ext cx="12240000" cy="6885000"/>
          </a:xfrm>
          <a:prstGeom prst="rect">
            <a:avLst/>
          </a:prstGeom>
        </p:spPr>
      </p:pic>
      <p:sp>
        <p:nvSpPr>
          <p:cNvPr id="7" name="标题 6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23813" y="643890"/>
            <a:ext cx="6458585" cy="972185"/>
          </a:xfrm>
        </p:spPr>
        <p:txBody>
          <a:bodyPr/>
          <a:p>
            <a:r>
              <a:rPr lang="en-US" altLang="zh-CN" sz="4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charset="0"/>
                <a:cs typeface="Arial Black" panose="020B0A04020102020204" charset="0"/>
              </a:rPr>
              <a:t>Question 6:</a:t>
            </a:r>
            <a:endParaRPr lang="en-US" altLang="zh-CN" sz="4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charset="0"/>
              <a:cs typeface="Arial Black" panose="020B0A04020102020204" charset="0"/>
            </a:endParaRPr>
          </a:p>
        </p:txBody>
      </p:sp>
      <p:pic>
        <p:nvPicPr>
          <p:cNvPr id="3" name="Picture 2" descr="Screenshot 2025-04-10 at 11.25.18 AM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0335" y="1616075"/>
            <a:ext cx="9939655" cy="493585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未标题-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24000" y="-13500"/>
            <a:ext cx="12240000" cy="688500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54928" y="-71755"/>
            <a:ext cx="296227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6000" b="1" dirty="0">
                <a:solidFill>
                  <a:schemeClr val="bg1"/>
                </a:solidFill>
                <a:latin typeface="Arial" panose="020B0604020202090204" pitchFamily="34" charset="0"/>
                <a:ea typeface="Arial" panose="020B0604020202090204" pitchFamily="34" charset="0"/>
              </a:rPr>
              <a:t>Code:</a:t>
            </a:r>
            <a:endParaRPr lang="en-US" altLang="zh-CN" sz="6000" b="1" dirty="0">
              <a:solidFill>
                <a:schemeClr val="bg1"/>
              </a:solidFill>
              <a:latin typeface="Arial" panose="020B0604020202090204" pitchFamily="34" charset="0"/>
              <a:ea typeface="Arial" panose="020B0604020202090204" pitchFamily="34" charset="0"/>
            </a:endParaRPr>
          </a:p>
        </p:txBody>
      </p:sp>
      <p:pic>
        <p:nvPicPr>
          <p:cNvPr id="3" name="Picture 2" descr="Screenshot 2025-04-10 at 12.28.32 PM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3880" y="846455"/>
            <a:ext cx="4262120" cy="5731510"/>
          </a:xfrm>
          <a:prstGeom prst="rect">
            <a:avLst/>
          </a:prstGeom>
        </p:spPr>
      </p:pic>
      <p:pic>
        <p:nvPicPr>
          <p:cNvPr id="7" name="Picture 6" descr="Screenshot 2025-04-10 at 12.28.49 PM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1440" y="1468755"/>
            <a:ext cx="5043805" cy="404749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5" name="图片 14" descr="未标题-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24000" y="-14135"/>
            <a:ext cx="12240000" cy="68850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264160" y="531495"/>
            <a:ext cx="11663680" cy="6048000"/>
          </a:xfrm>
          <a:prstGeom prst="rect">
            <a:avLst/>
          </a:prstGeom>
          <a:solidFill>
            <a:schemeClr val="bg1"/>
          </a:solidFill>
          <a:ln>
            <a:solidFill>
              <a:srgbClr val="8EAC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d</a:t>
            </a:r>
            <a:endParaRPr lang="en-US" altLang="zh-CN"/>
          </a:p>
        </p:txBody>
      </p:sp>
      <p:sp>
        <p:nvSpPr>
          <p:cNvPr id="13" name="圆角矩形 12"/>
          <p:cNvSpPr/>
          <p:nvPr/>
        </p:nvSpPr>
        <p:spPr>
          <a:xfrm>
            <a:off x="3252000" y="236855"/>
            <a:ext cx="5688000" cy="648000"/>
          </a:xfrm>
          <a:prstGeom prst="roundRect">
            <a:avLst/>
          </a:prstGeom>
          <a:gradFill>
            <a:gsLst>
              <a:gs pos="0">
                <a:srgbClr val="4A6C78"/>
              </a:gs>
              <a:gs pos="100000">
                <a:srgbClr val="8EACB7"/>
              </a:gs>
            </a:gsLst>
            <a:lin ang="0" scaled="0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3588703" y="342265"/>
            <a:ext cx="5014595" cy="491489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gradFill>
                  <a:gsLst>
                    <a:gs pos="0">
                      <a:srgbClr val="157CE9"/>
                    </a:gs>
                    <a:gs pos="100000">
                      <a:srgbClr val="73B2F7"/>
                    </a:gs>
                  </a:gsLst>
                  <a:lin ang="0" scaled="0"/>
                </a:gradFill>
              </a14:hiddenFill>
            </a:ext>
          </a:extLst>
        </p:spPr>
        <p:txBody>
          <a:bodyPr wrap="square" rtlCol="0">
            <a:spAutoFit/>
          </a:bodyPr>
          <a:p>
            <a:pPr algn="ctr"/>
            <a:r>
              <a:rPr lang="en-US" altLang="zh-CN" sz="2600" b="1" dirty="0">
                <a:solidFill>
                  <a:schemeClr val="bg1"/>
                </a:solidFill>
                <a:effectLst/>
                <a:latin typeface="Arial" panose="020B0604020202090204" pitchFamily="34" charset="0"/>
                <a:ea typeface="Arial" panose="020B0604020202090204" pitchFamily="34" charset="0"/>
              </a:rPr>
              <a:t>Result</a:t>
            </a:r>
            <a:endParaRPr lang="en-US" altLang="zh-CN" sz="2600" b="1" dirty="0">
              <a:solidFill>
                <a:schemeClr val="bg1"/>
              </a:solidFill>
              <a:effectLst/>
              <a:latin typeface="Arial" panose="020B0604020202090204" pitchFamily="34" charset="0"/>
              <a:ea typeface="Arial" panose="020B0604020202090204" pitchFamily="34" charset="0"/>
            </a:endParaRPr>
          </a:p>
        </p:txBody>
      </p:sp>
      <p:pic>
        <p:nvPicPr>
          <p:cNvPr id="2" name="Picture 1" descr="Screenshot 2025-04-10 at 12.29.36 PM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400" y="996950"/>
            <a:ext cx="10109200" cy="48641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custDataLst>
      <p:tags r:id="rId3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未标题-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24000" y="-13500"/>
            <a:ext cx="12240000" cy="6885000"/>
          </a:xfrm>
          <a:prstGeom prst="rect">
            <a:avLst/>
          </a:prstGeom>
        </p:spPr>
      </p:pic>
      <p:sp>
        <p:nvSpPr>
          <p:cNvPr id="7" name="标题 6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23813" y="643890"/>
            <a:ext cx="6458585" cy="972185"/>
          </a:xfrm>
        </p:spPr>
        <p:txBody>
          <a:bodyPr/>
          <a:p>
            <a:r>
              <a:rPr lang="en-US" altLang="zh-CN" sz="4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charset="0"/>
                <a:cs typeface="Arial Black" panose="020B0A04020102020204" charset="0"/>
              </a:rPr>
              <a:t>Question 1:</a:t>
            </a:r>
            <a:endParaRPr lang="en-US" altLang="zh-CN" sz="4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charset="0"/>
              <a:cs typeface="Arial Black" panose="020B0A04020102020204" charset="0"/>
            </a:endParaRPr>
          </a:p>
        </p:txBody>
      </p:sp>
      <p:pic>
        <p:nvPicPr>
          <p:cNvPr id="3" name="Picture 2" descr="Screenshot 2025-04-08 at 4.17.16 PM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9410" y="1790700"/>
            <a:ext cx="9391015" cy="413448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未标题-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24000" y="-13500"/>
            <a:ext cx="12240000" cy="688500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37478" y="76835"/>
            <a:ext cx="296227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6000" b="1" dirty="0">
                <a:solidFill>
                  <a:schemeClr val="bg1"/>
                </a:solidFill>
                <a:latin typeface="Arial" panose="020B0604020202090204" pitchFamily="34" charset="0"/>
                <a:ea typeface="Arial" panose="020B0604020202090204" pitchFamily="34" charset="0"/>
              </a:rPr>
              <a:t>Code:</a:t>
            </a:r>
            <a:endParaRPr lang="en-US" altLang="zh-CN" sz="6000" b="1" dirty="0">
              <a:solidFill>
                <a:schemeClr val="bg1"/>
              </a:solidFill>
              <a:latin typeface="Arial" panose="020B0604020202090204" pitchFamily="34" charset="0"/>
              <a:ea typeface="Arial" panose="020B0604020202090204" pitchFamily="34" charset="0"/>
            </a:endParaRPr>
          </a:p>
        </p:txBody>
      </p:sp>
      <p:pic>
        <p:nvPicPr>
          <p:cNvPr id="3" name="Picture 2" descr="Screenshot 2025-04-08 at 4.17.44 PM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100" y="1235075"/>
            <a:ext cx="3642360" cy="5227320"/>
          </a:xfrm>
          <a:prstGeom prst="rect">
            <a:avLst/>
          </a:prstGeom>
        </p:spPr>
      </p:pic>
      <p:pic>
        <p:nvPicPr>
          <p:cNvPr id="5" name="Picture 4" descr="Screenshot 2025-04-08 at 4.18.22 PM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0430" y="76835"/>
            <a:ext cx="7252970" cy="5226685"/>
          </a:xfrm>
          <a:prstGeom prst="rect">
            <a:avLst/>
          </a:prstGeom>
        </p:spPr>
      </p:pic>
      <p:pic>
        <p:nvPicPr>
          <p:cNvPr id="6" name="Picture 5" descr="Screenshot 2025-04-08 at 4.18.50 PM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0430" y="4378325"/>
            <a:ext cx="7252970" cy="186436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5" name="图片 14" descr="未标题-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24000" y="-14135"/>
            <a:ext cx="12240000" cy="68850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264160" y="531495"/>
            <a:ext cx="11663680" cy="6048000"/>
          </a:xfrm>
          <a:prstGeom prst="rect">
            <a:avLst/>
          </a:prstGeom>
          <a:solidFill>
            <a:schemeClr val="bg1"/>
          </a:solidFill>
          <a:ln>
            <a:solidFill>
              <a:srgbClr val="8EAC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圆角矩形 12"/>
          <p:cNvSpPr/>
          <p:nvPr/>
        </p:nvSpPr>
        <p:spPr>
          <a:xfrm>
            <a:off x="3252000" y="236855"/>
            <a:ext cx="5688000" cy="648000"/>
          </a:xfrm>
          <a:prstGeom prst="roundRect">
            <a:avLst/>
          </a:prstGeom>
          <a:gradFill>
            <a:gsLst>
              <a:gs pos="0">
                <a:srgbClr val="4A6C78"/>
              </a:gs>
              <a:gs pos="100000">
                <a:srgbClr val="8EACB7"/>
              </a:gs>
            </a:gsLst>
            <a:lin ang="0" scaled="0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3588703" y="342265"/>
            <a:ext cx="5014595" cy="491489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gradFill>
                  <a:gsLst>
                    <a:gs pos="0">
                      <a:srgbClr val="157CE9"/>
                    </a:gs>
                    <a:gs pos="100000">
                      <a:srgbClr val="73B2F7"/>
                    </a:gs>
                  </a:gsLst>
                  <a:lin ang="0" scaled="0"/>
                </a:gradFill>
              </a14:hiddenFill>
            </a:ext>
          </a:extLst>
        </p:spPr>
        <p:txBody>
          <a:bodyPr wrap="square" rtlCol="0">
            <a:spAutoFit/>
          </a:bodyPr>
          <a:p>
            <a:pPr algn="ctr"/>
            <a:r>
              <a:rPr lang="en-US" altLang="zh-CN" sz="2600" b="1" dirty="0">
                <a:solidFill>
                  <a:schemeClr val="bg1"/>
                </a:solidFill>
                <a:effectLst/>
                <a:latin typeface="Arial" panose="020B0604020202090204" pitchFamily="34" charset="0"/>
                <a:ea typeface="Arial" panose="020B0604020202090204" pitchFamily="34" charset="0"/>
              </a:rPr>
              <a:t>Result</a:t>
            </a:r>
            <a:endParaRPr lang="en-US" altLang="zh-CN" sz="2600" b="1" dirty="0">
              <a:solidFill>
                <a:schemeClr val="bg1"/>
              </a:solidFill>
              <a:effectLst/>
              <a:latin typeface="Arial" panose="020B0604020202090204" pitchFamily="34" charset="0"/>
              <a:ea typeface="Arial" panose="020B0604020202090204" pitchFamily="34" charset="0"/>
            </a:endParaRPr>
          </a:p>
        </p:txBody>
      </p:sp>
      <p:pic>
        <p:nvPicPr>
          <p:cNvPr id="2" name="Picture 1" descr="Screenshot 2025-04-08 at 4.19.59 PM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9895" y="1064260"/>
            <a:ext cx="6527800" cy="498157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custDataLst>
      <p:tags r:id="rId3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未标题-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24000" y="-13500"/>
            <a:ext cx="12240000" cy="6885000"/>
          </a:xfrm>
          <a:prstGeom prst="rect">
            <a:avLst/>
          </a:prstGeom>
        </p:spPr>
      </p:pic>
      <p:sp>
        <p:nvSpPr>
          <p:cNvPr id="7" name="标题 6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23813" y="643890"/>
            <a:ext cx="6458585" cy="972185"/>
          </a:xfrm>
        </p:spPr>
        <p:txBody>
          <a:bodyPr/>
          <a:p>
            <a:r>
              <a:rPr lang="en-US" altLang="zh-CN" sz="4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charset="0"/>
                <a:cs typeface="Arial Black" panose="020B0A04020102020204" charset="0"/>
              </a:rPr>
              <a:t>Question 2:</a:t>
            </a:r>
            <a:endParaRPr lang="en-US" altLang="zh-CN" sz="4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charset="0"/>
              <a:cs typeface="Arial Black" panose="020B0A04020102020204" charset="0"/>
            </a:endParaRPr>
          </a:p>
        </p:txBody>
      </p:sp>
      <p:pic>
        <p:nvPicPr>
          <p:cNvPr id="2" name="Picture 1" descr="Screenshot 2025-04-08 at 4.20.28 PM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1300" y="1756410"/>
            <a:ext cx="8442325" cy="367538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未标题-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24000" y="-13500"/>
            <a:ext cx="12240000" cy="688500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37478" y="76835"/>
            <a:ext cx="296227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6000" b="1" dirty="0">
                <a:solidFill>
                  <a:schemeClr val="bg1"/>
                </a:solidFill>
                <a:latin typeface="Arial" panose="020B0604020202090204" pitchFamily="34" charset="0"/>
                <a:ea typeface="Arial" panose="020B0604020202090204" pitchFamily="34" charset="0"/>
              </a:rPr>
              <a:t>Code:</a:t>
            </a:r>
            <a:endParaRPr lang="en-US" altLang="zh-CN" sz="6000" b="1" dirty="0">
              <a:solidFill>
                <a:schemeClr val="bg1"/>
              </a:solidFill>
              <a:latin typeface="Arial" panose="020B0604020202090204" pitchFamily="34" charset="0"/>
              <a:ea typeface="Arial" panose="020B0604020202090204" pitchFamily="34" charset="0"/>
            </a:endParaRPr>
          </a:p>
        </p:txBody>
      </p:sp>
      <p:pic>
        <p:nvPicPr>
          <p:cNvPr id="4" name="Picture 3" descr="Screenshot 2025-04-10 at 6.57.21 AM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7975" y="928370"/>
            <a:ext cx="9035415" cy="564705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5" name="图片 14" descr="未标题-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24000" y="-14135"/>
            <a:ext cx="12240000" cy="68850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264160" y="531495"/>
            <a:ext cx="11663680" cy="6048000"/>
          </a:xfrm>
          <a:prstGeom prst="rect">
            <a:avLst/>
          </a:prstGeom>
          <a:solidFill>
            <a:schemeClr val="bg1"/>
          </a:solidFill>
          <a:ln>
            <a:solidFill>
              <a:srgbClr val="8EAC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圆角矩形 12"/>
          <p:cNvSpPr/>
          <p:nvPr/>
        </p:nvSpPr>
        <p:spPr>
          <a:xfrm>
            <a:off x="3252000" y="236855"/>
            <a:ext cx="5688000" cy="648000"/>
          </a:xfrm>
          <a:prstGeom prst="roundRect">
            <a:avLst/>
          </a:prstGeom>
          <a:gradFill>
            <a:gsLst>
              <a:gs pos="0">
                <a:srgbClr val="4A6C78"/>
              </a:gs>
              <a:gs pos="100000">
                <a:srgbClr val="8EACB7"/>
              </a:gs>
            </a:gsLst>
            <a:lin ang="0" scaled="0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3588703" y="342265"/>
            <a:ext cx="5014595" cy="491489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gradFill>
                  <a:gsLst>
                    <a:gs pos="0">
                      <a:srgbClr val="157CE9"/>
                    </a:gs>
                    <a:gs pos="100000">
                      <a:srgbClr val="73B2F7"/>
                    </a:gs>
                  </a:gsLst>
                  <a:lin ang="0" scaled="0"/>
                </a:gradFill>
              </a14:hiddenFill>
            </a:ext>
          </a:extLst>
        </p:spPr>
        <p:txBody>
          <a:bodyPr wrap="square" rtlCol="0">
            <a:spAutoFit/>
          </a:bodyPr>
          <a:p>
            <a:pPr algn="ctr"/>
            <a:r>
              <a:rPr lang="en-US" altLang="zh-CN" sz="2600" b="1" dirty="0">
                <a:solidFill>
                  <a:schemeClr val="bg1"/>
                </a:solidFill>
                <a:effectLst/>
                <a:latin typeface="Arial" panose="020B0604020202090204" pitchFamily="34" charset="0"/>
                <a:ea typeface="Arial" panose="020B0604020202090204" pitchFamily="34" charset="0"/>
              </a:rPr>
              <a:t>Result</a:t>
            </a:r>
            <a:endParaRPr lang="en-US" altLang="zh-CN" sz="2600" b="1" dirty="0">
              <a:solidFill>
                <a:schemeClr val="bg1"/>
              </a:solidFill>
              <a:effectLst/>
              <a:latin typeface="Arial" panose="020B0604020202090204" pitchFamily="34" charset="0"/>
              <a:ea typeface="Arial" panose="020B0604020202090204" pitchFamily="34" charset="0"/>
            </a:endParaRPr>
          </a:p>
        </p:txBody>
      </p:sp>
      <p:pic>
        <p:nvPicPr>
          <p:cNvPr id="3" name="Picture 2" descr="Screenshot 2025-04-10 at 6.59.14 AM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0450" y="1168400"/>
            <a:ext cx="7531100" cy="51943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custDataLst>
      <p:tags r:id="rId3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未标题-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6065" y="-13500"/>
            <a:ext cx="12240000" cy="6885000"/>
          </a:xfrm>
          <a:prstGeom prst="rect">
            <a:avLst/>
          </a:prstGeom>
        </p:spPr>
      </p:pic>
      <p:sp>
        <p:nvSpPr>
          <p:cNvPr id="7" name="标题 6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23813" y="643890"/>
            <a:ext cx="6458585" cy="972185"/>
          </a:xfrm>
        </p:spPr>
        <p:txBody>
          <a:bodyPr/>
          <a:p>
            <a:r>
              <a:rPr lang="en-US" altLang="zh-CN" sz="4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charset="0"/>
                <a:cs typeface="Arial Black" panose="020B0A04020102020204" charset="0"/>
              </a:rPr>
              <a:t>Question 3:</a:t>
            </a:r>
            <a:endParaRPr lang="en-US" altLang="zh-CN" sz="4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charset="0"/>
              <a:cs typeface="Arial Black" panose="020B0A04020102020204" charset="0"/>
            </a:endParaRPr>
          </a:p>
        </p:txBody>
      </p:sp>
      <p:pic>
        <p:nvPicPr>
          <p:cNvPr id="2" name="Picture 1" descr="Screenshot 2025-04-10 at 9.45.53 AM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2270" y="1929130"/>
            <a:ext cx="8862695" cy="299974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未标题-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24000" y="-13500"/>
            <a:ext cx="12240000" cy="688500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37478" y="76835"/>
            <a:ext cx="296227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6000" b="1" dirty="0">
                <a:solidFill>
                  <a:schemeClr val="bg1"/>
                </a:solidFill>
                <a:latin typeface="Arial" panose="020B0604020202090204" pitchFamily="34" charset="0"/>
                <a:ea typeface="Arial" panose="020B0604020202090204" pitchFamily="34" charset="0"/>
              </a:rPr>
              <a:t>Code:</a:t>
            </a:r>
            <a:endParaRPr lang="en-US" altLang="zh-CN" sz="6000" b="1" dirty="0">
              <a:solidFill>
                <a:schemeClr val="bg1"/>
              </a:solidFill>
              <a:latin typeface="Arial" panose="020B0604020202090204" pitchFamily="34" charset="0"/>
              <a:ea typeface="Arial" panose="020B0604020202090204" pitchFamily="34" charset="0"/>
            </a:endParaRPr>
          </a:p>
        </p:txBody>
      </p:sp>
      <p:pic>
        <p:nvPicPr>
          <p:cNvPr id="3" name="Picture 2" descr="Screenshot 2025-04-10 at 9.46.15 AM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5840" y="384810"/>
            <a:ext cx="4433570" cy="619569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7308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7308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TEMPLATE_THUMBS_INDEX" val="1"/>
  <p:tag name="KSO_WM_TEMPLATE_SUBCATEGORY" val="0"/>
  <p:tag name="KSO_WM_TAG_VERSION" val="1.0"/>
  <p:tag name="KSO_WM_BEAUTIFY_FLAG" val="#wm#"/>
  <p:tag name="KSO_WM_TEMPLATE_CATEGORY" val="custom"/>
  <p:tag name="KSO_WM_TEMPLATE_INDEX" val="20187308"/>
</p:tagLst>
</file>

<file path=ppt/tags/tag62.xml><?xml version="1.0" encoding="utf-8"?>
<p:tagLst xmlns:p="http://schemas.openxmlformats.org/presentationml/2006/main">
  <p:tag name="KSO_WM_UNIT_ISCONTENTSTITLE" val="0"/>
  <p:tag name="KSO_WM_UNIT_PRESET_TEXT" val="在此输入您的封面副标题"/>
  <p:tag name="KSO_WM_UNIT_NOCLEAR" val="0"/>
  <p:tag name="KSO_WM_UNIT_VALUE" val="156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187308_1*b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63.xml><?xml version="1.0" encoding="utf-8"?>
<p:tagLst xmlns:p="http://schemas.openxmlformats.org/presentationml/2006/main">
  <p:tag name="KSO_WM_UNIT_ISCONTENTSTITLE" val="0"/>
  <p:tag name="KSO_WM_UNIT_PRESET_TEXT" val="空白演示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87308_1*a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UNIT_TEXT_PART_ID" val="1-b"/>
  <p:tag name="KSO_WM_UNIT_TEXT_PART_ID_V2" val="d-1-1"/>
  <p:tag name="ORIWIDTHHEIGHT" val="224.5,75.55"/>
</p:tagLst>
</file>

<file path=ppt/tags/tag65.xml><?xml version="1.0" encoding="utf-8"?>
<p:tagLst xmlns:p="http://schemas.openxmlformats.org/presentationml/2006/main">
  <p:tag name="KSO_WM_UNIT_ISCONTENTSTITLE" val="0"/>
  <p:tag name="KSO_WM_UNIT_PRESET_TEXT" val="在此输入您的封面副标题"/>
  <p:tag name="KSO_WM_UNIT_NOCLEAR" val="0"/>
  <p:tag name="KSO_WM_UNIT_VALUE" val="156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187308_1*b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66.xml><?xml version="1.0" encoding="utf-8"?>
<p:tagLst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67.xml><?xml version="1.0" encoding="utf-8"?>
<p:tagLst xmlns:p="http://schemas.openxmlformats.org/presentationml/2006/main">
  <p:tag name="KSO_WM_UNIT_ISCONTENTSTITLE" val="0"/>
  <p:tag name="KSO_WM_UNIT_PRESET_TEXT" val="空白演示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87308_1*a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68.xml><?xml version="1.0" encoding="utf-8"?>
<p:tagLst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69.xml><?xml version="1.0" encoding="utf-8"?>
<p:tagLst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71.xml><?xml version="1.0" encoding="utf-8"?>
<p:tagLst xmlns:p="http://schemas.openxmlformats.org/presentationml/2006/main">
  <p:tag name="KSO_WM_UNIT_ISCONTENTSTITLE" val="0"/>
  <p:tag name="KSO_WM_UNIT_PRESET_TEXT" val="空白演示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87308_1*a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72.xml><?xml version="1.0" encoding="utf-8"?>
<p:tagLst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73.xml><?xml version="1.0" encoding="utf-8"?>
<p:tagLst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74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75.xml><?xml version="1.0" encoding="utf-8"?>
<p:tagLst xmlns:p="http://schemas.openxmlformats.org/presentationml/2006/main">
  <p:tag name="KSO_WM_UNIT_ISCONTENTSTITLE" val="0"/>
  <p:tag name="KSO_WM_UNIT_PRESET_TEXT" val="空白演示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87308_1*a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76.xml><?xml version="1.0" encoding="utf-8"?>
<p:tagLst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77.xml><?xml version="1.0" encoding="utf-8"?>
<p:tagLst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78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79.xml><?xml version="1.0" encoding="utf-8"?>
<p:tagLst xmlns:p="http://schemas.openxmlformats.org/presentationml/2006/main">
  <p:tag name="KSO_WM_UNIT_ISCONTENTSTITLE" val="0"/>
  <p:tag name="KSO_WM_UNIT_PRESET_TEXT" val="空白演示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87308_1*a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81.xml><?xml version="1.0" encoding="utf-8"?>
<p:tagLst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82.xml><?xml version="1.0" encoding="utf-8"?>
<p:tagLst xmlns:p="http://schemas.openxmlformats.org/presentationml/2006/main">
  <p:tag name="KSO_WM_UNIT_ISCONTENTSTITLE" val="0"/>
  <p:tag name="KSO_WM_UNIT_PRESET_TEXT" val="空白演示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87308_1*a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83.xml><?xml version="1.0" encoding="utf-8"?>
<p:tagLst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84.xml><?xml version="1.0" encoding="utf-8"?>
<p:tagLst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85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86.xml><?xml version="1.0" encoding="utf-8"?>
<p:tagLst xmlns:p="http://schemas.openxmlformats.org/presentationml/2006/main">
  <p:tag name="KSO_WM_UNIT_ISCONTENTSTITLE" val="0"/>
  <p:tag name="KSO_WM_UNIT_PRESET_TEXT" val="空白演示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87308_1*a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87.xml><?xml version="1.0" encoding="utf-8"?>
<p:tagLst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88.xml><?xml version="1.0" encoding="utf-8"?>
<p:tagLst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89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Arial"/>
        <a:cs typeface=""/>
      </a:majorFont>
      <a:minorFont>
        <a:latin typeface="Arial"/>
        <a:ea typeface="Ari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Arial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Arial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539</Words>
  <Application>WPS Presentation</Application>
  <PresentationFormat>宽屏</PresentationFormat>
  <Paragraphs>54</Paragraphs>
  <Slides>18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31" baseType="lpstr">
      <vt:lpstr>Arial</vt:lpstr>
      <vt:lpstr>SimSun</vt:lpstr>
      <vt:lpstr>Wingdings</vt:lpstr>
      <vt:lpstr>Microsoft YaHei</vt:lpstr>
      <vt:lpstr>Arial Black</vt:lpstr>
      <vt:lpstr>Open Sans</vt:lpstr>
      <vt:lpstr>苹方-简</vt:lpstr>
      <vt:lpstr>Microsoft YaHei</vt:lpstr>
      <vt:lpstr>汉仪旗黑</vt:lpstr>
      <vt:lpstr>Arial Unicode MS</vt:lpstr>
      <vt:lpstr>SimSun</vt:lpstr>
      <vt:lpstr>宋体-简</vt:lpstr>
      <vt:lpstr>Office Theme</vt:lpstr>
      <vt:lpstr>Assignment-3</vt:lpstr>
      <vt:lpstr>Question 1:</vt:lpstr>
      <vt:lpstr>PowerPoint 演示文稿</vt:lpstr>
      <vt:lpstr>PowerPoint 演示文稿</vt:lpstr>
      <vt:lpstr>Question 2:</vt:lpstr>
      <vt:lpstr>PowerPoint 演示文稿</vt:lpstr>
      <vt:lpstr>PowerPoint 演示文稿</vt:lpstr>
      <vt:lpstr>Question 3:</vt:lpstr>
      <vt:lpstr>PowerPoint 演示文稿</vt:lpstr>
      <vt:lpstr>PowerPoint 演示文稿</vt:lpstr>
      <vt:lpstr>Question 4:</vt:lpstr>
      <vt:lpstr>PowerPoint 演示文稿</vt:lpstr>
      <vt:lpstr>Question 4:</vt:lpstr>
      <vt:lpstr>PowerPoint 演示文稿</vt:lpstr>
      <vt:lpstr>PowerPoint 演示文稿</vt:lpstr>
      <vt:lpstr>Question 4: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Aaron</dc:creator>
  <cp:lastModifiedBy>Muhammadsodiq Shukurillayev</cp:lastModifiedBy>
  <cp:revision>41</cp:revision>
  <dcterms:created xsi:type="dcterms:W3CDTF">2025-04-10T03:31:04Z</dcterms:created>
  <dcterms:modified xsi:type="dcterms:W3CDTF">2025-04-10T03:31:04Z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1033-6.12.2.8699</vt:lpwstr>
  </property>
  <property fmtid="{D5CDD505-2E9C-101B-9397-08002B2CF9AE}" pid="3" name="ICV">
    <vt:lpwstr>DB75C517BB1DC7EE4FCEF46756B48F78_43</vt:lpwstr>
  </property>
</Properties>
</file>